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3984" autoAdjust="0"/>
  </p:normalViewPr>
  <p:slideViewPr>
    <p:cSldViewPr>
      <p:cViewPr varScale="1">
        <p:scale>
          <a:sx n="105" d="100"/>
          <a:sy n="105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Vendor Training Guide</a:t>
            </a:r>
            <a:endParaRPr lang="en-US" dirty="0"/>
          </a:p>
        </p:txBody>
      </p:sp>
      <p:pic>
        <p:nvPicPr>
          <p:cNvPr id="4098" name="Picture 7" descr="C:\sparkroom\logo images\117512_logo_final.tif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4114800"/>
            <a:ext cx="2938463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Lead Inquiry – Lead Details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Lead details screen shows detailed lead information</a:t>
            </a:r>
          </a:p>
          <a:p>
            <a:r>
              <a:rPr lang="en-US" sz="2000" dirty="0" smtClean="0"/>
              <a:t>Tabs: Lead Summary, Feeds, History,  Compliance, Other</a:t>
            </a:r>
          </a:p>
          <a:p>
            <a:endParaRPr lang="en-US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100" y="2819400"/>
            <a:ext cx="89789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View Management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Lead Buyer Dashboard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Dashboards can be configured to provide analytical detail on several criteria</a:t>
            </a:r>
          </a:p>
          <a:p>
            <a:r>
              <a:rPr lang="en-US" sz="1800" dirty="0" smtClean="0"/>
              <a:t>Can filter lead counts on Buyers, Channels, Dates etc</a:t>
            </a:r>
            <a:endParaRPr lang="en-US" sz="18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0"/>
            <a:ext cx="8610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799"/>
          </a:xfrm>
        </p:spPr>
        <p:txBody>
          <a:bodyPr/>
          <a:lstStyle/>
          <a:p>
            <a:endParaRPr lang="en-US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0"/>
            <a:ext cx="7620000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Contents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000" dirty="0" smtClean="0"/>
              <a:t>Logging in to Sparkroom</a:t>
            </a:r>
          </a:p>
          <a:p>
            <a:r>
              <a:rPr lang="en-US" sz="2000" dirty="0" smtClean="0"/>
              <a:t>Application Menu</a:t>
            </a:r>
          </a:p>
          <a:p>
            <a:r>
              <a:rPr lang="en-US" sz="2000" dirty="0" smtClean="0"/>
              <a:t>Interfaces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Delivery Monitor</a:t>
            </a:r>
          </a:p>
          <a:p>
            <a:r>
              <a:rPr lang="en-US" sz="2000" dirty="0" smtClean="0"/>
              <a:t>Operations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Form Post Instructions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Lead Inquiry</a:t>
            </a:r>
          </a:p>
          <a:p>
            <a:pPr lvl="2">
              <a:buFont typeface="Courier New" pitchFamily="49" charset="0"/>
              <a:buChar char="o"/>
            </a:pPr>
            <a:r>
              <a:rPr lang="en-US" sz="1600" dirty="0" smtClean="0"/>
              <a:t>Results</a:t>
            </a:r>
          </a:p>
          <a:p>
            <a:pPr lvl="2">
              <a:buFont typeface="Courier New" pitchFamily="49" charset="0"/>
              <a:buChar char="o"/>
            </a:pPr>
            <a:r>
              <a:rPr lang="en-US" sz="1600" dirty="0" smtClean="0"/>
              <a:t>Details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Reports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View Management</a:t>
            </a:r>
          </a:p>
          <a:p>
            <a:pPr lvl="1">
              <a:buFont typeface="Courier New" pitchFamily="49" charset="0"/>
              <a:buChar char="o"/>
            </a:pPr>
            <a:r>
              <a:rPr lang="en-US" sz="1600" dirty="0" smtClean="0"/>
              <a:t>Lead Buyer Dashboards</a:t>
            </a:r>
          </a:p>
          <a:p>
            <a:pPr lvl="1">
              <a:buFont typeface="Courier New" pitchFamily="49" charset="0"/>
              <a:buChar char="o"/>
            </a:pPr>
            <a:r>
              <a:rPr lang="en-US" sz="1600" dirty="0" smtClean="0"/>
              <a:t>View Management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Logging in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2580" y="2750661"/>
            <a:ext cx="5958840" cy="222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2286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Once you get your login, you will enter your company name and password into the sign-in page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Menu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Application menu on the left hand panel</a:t>
            </a:r>
          </a:p>
          <a:p>
            <a:r>
              <a:rPr lang="en-US" sz="1800" dirty="0" smtClean="0"/>
              <a:t>Can expand and hide the menu grid by clicking on double arrow on the top left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895600"/>
            <a:ext cx="24384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Interfaces:</a:t>
            </a:r>
            <a:br>
              <a:rPr lang="en-US" dirty="0" smtClean="0"/>
            </a:br>
            <a:r>
              <a:rPr lang="en-US" dirty="0" smtClean="0"/>
              <a:t>Delivery Monitor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962400"/>
            <a:ext cx="75438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" y="1723072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Allows to search for leads transmitted to buyers during a certain timeframe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Can search by First Name, Last Name, LMS, Email, Branch Reference, CID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Filter by test leads/non test leads, response codes, Lead Buyers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Can only search back 31 days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Operations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Form Post Instructions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Form Post Instructions can found in Sparkroom for each buyer leads are delivered to.</a:t>
            </a:r>
          </a:p>
          <a:p>
            <a:r>
              <a:rPr lang="en-US" sz="1800" dirty="0" smtClean="0"/>
              <a:t>Click on channel to view instructions</a:t>
            </a:r>
            <a:endParaRPr lang="en-US" sz="18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352800"/>
            <a:ext cx="88201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Form Post Instructions</a:t>
            </a:r>
            <a:endParaRPr lang="en-US" sz="4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80588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38200" y="12954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Contains detailed information out fields and response codes (</a:t>
            </a:r>
            <a:r>
              <a:rPr lang="en-US" dirty="0" err="1" smtClean="0"/>
              <a:t>ie</a:t>
            </a:r>
            <a:r>
              <a:rPr lang="en-US" dirty="0" smtClean="0"/>
              <a:t>. Max chars, required fields, description of field etc)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Operations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Lead Inquiry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848600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Interface to search for all leads transmitted to buyers within the past year</a:t>
            </a:r>
          </a:p>
          <a:p>
            <a:r>
              <a:rPr lang="en-US" sz="2000" dirty="0" smtClean="0"/>
              <a:t>Advanced search criteria containing several items to search off</a:t>
            </a:r>
            <a:endParaRPr lang="en-US" sz="20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048000"/>
            <a:ext cx="66484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Lead Inquiry - Results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Perform a simple search and data will populate below grid</a:t>
            </a:r>
          </a:p>
          <a:p>
            <a:r>
              <a:rPr lang="en-US" sz="1800" dirty="0" smtClean="0"/>
              <a:t>Click into any lead by clicking on “LMS ID” hyperlink</a:t>
            </a:r>
          </a:p>
          <a:p>
            <a:r>
              <a:rPr lang="en-US" sz="1800" dirty="0" smtClean="0"/>
              <a:t>Can sort results by clicking on any of the header columns</a:t>
            </a:r>
            <a:endParaRPr lang="en-US" sz="1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00" y="3429000"/>
            <a:ext cx="8826500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285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Vendor Training Guide</vt:lpstr>
      <vt:lpstr>Contents</vt:lpstr>
      <vt:lpstr>Logging in </vt:lpstr>
      <vt:lpstr>Application Menu</vt:lpstr>
      <vt:lpstr>Interfaces: Delivery Monitor</vt:lpstr>
      <vt:lpstr>Operations Form Post Instructions  </vt:lpstr>
      <vt:lpstr>Form Post Instructions</vt:lpstr>
      <vt:lpstr>Operations Lead Inquiry</vt:lpstr>
      <vt:lpstr>Lead Inquiry - Results</vt:lpstr>
      <vt:lpstr>Lead Inquiry – Lead Details</vt:lpstr>
      <vt:lpstr>View Management Lead Buyer Dashboard</vt:lpstr>
      <vt:lpstr>View Management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Vendor Training Guide</dc:title>
  <dc:creator>Yar, Zalal</dc:creator>
  <cp:lastModifiedBy>matthew craffe</cp:lastModifiedBy>
  <cp:revision>19</cp:revision>
  <dcterms:created xsi:type="dcterms:W3CDTF">2006-08-16T00:00:00Z</dcterms:created>
  <dcterms:modified xsi:type="dcterms:W3CDTF">2014-02-20T22:35:05Z</dcterms:modified>
</cp:coreProperties>
</file>